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" panose="020B0604020202020204" charset="-78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uz-Latn-U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6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060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16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Yadro Kuchlari: Kuch va Ehtimollar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kuchlari - bu atom yadrosini birlashtirib turuvchi kuchli va sirli kuchlar. Ular atom energiyasi ishlab chiqarishdan tortib, tibbiyot texnologiyalariga qadar turli sohalarda muhim rol o'ynaydi.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0522" y="466844"/>
            <a:ext cx="4244459" cy="530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Xulosa va Takliflar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080522" y="1251942"/>
            <a:ext cx="7955756" cy="814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kuchlari insoniyat taraqqiyotida muhim rol o'ynaydi. Ular energiya ishlab chiqarish, tibbiyot va ilmiy tadqiqotlarda keng qo'llaniladi. Xavfsizlik choralarini kuchaytirish va yadro kuchlarini mas'uliyatli tarzda boshqarish kerak.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080522" y="2342436"/>
            <a:ext cx="7955756" cy="560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5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5400" dirty="0"/>
          </a:p>
        </p:txBody>
      </p:sp>
      <p:sp>
        <p:nvSpPr>
          <p:cNvPr id="6" name="Text 3"/>
          <p:cNvSpPr/>
          <p:nvPr/>
        </p:nvSpPr>
        <p:spPr>
          <a:xfrm>
            <a:off x="8997315" y="3114675"/>
            <a:ext cx="2122170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Xavfsizlik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080522" y="3481626"/>
            <a:ext cx="795575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energiyasi bilan ishlashda xavfsizlik choralarini kuchaytirish juda muhim.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080522" y="4347210"/>
            <a:ext cx="7955756" cy="560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5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5400" dirty="0"/>
          </a:p>
        </p:txBody>
      </p:sp>
      <p:sp>
        <p:nvSpPr>
          <p:cNvPr id="9" name="Text 6"/>
          <p:cNvSpPr/>
          <p:nvPr/>
        </p:nvSpPr>
        <p:spPr>
          <a:xfrm>
            <a:off x="8997315" y="5119449"/>
            <a:ext cx="2122170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Rivojlantirish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080522" y="5486400"/>
            <a:ext cx="795575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energiyasi va radioaktiv izotoplarni qo'llash texnologiyalarini rivojlantirish kerak.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080522" y="6351984"/>
            <a:ext cx="7955756" cy="560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5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5400" dirty="0"/>
          </a:p>
        </p:txBody>
      </p:sp>
      <p:sp>
        <p:nvSpPr>
          <p:cNvPr id="12" name="Text 9"/>
          <p:cNvSpPr/>
          <p:nvPr/>
        </p:nvSpPr>
        <p:spPr>
          <a:xfrm>
            <a:off x="8997315" y="7124224"/>
            <a:ext cx="2122170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Ilmiy tadqiqotlar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080522" y="7491174"/>
            <a:ext cx="795575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kuchlari to'g'risidagi ilmiy tadqiqotlarni davom ettirish kerak.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4200"/>
            <a:ext cx="70986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Yadro Kuchlarining Ta'rifi</a:t>
            </a:r>
            <a:endParaRPr lang="en-US" sz="6600" dirty="0"/>
          </a:p>
        </p:txBody>
      </p:sp>
      <p:sp>
        <p:nvSpPr>
          <p:cNvPr id="3" name="Text 1"/>
          <p:cNvSpPr/>
          <p:nvPr/>
        </p:nvSpPr>
        <p:spPr>
          <a:xfrm>
            <a:off x="793790" y="333660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kuchlari - bu atom yadrosidagi proton va neytronlarni birlashtirib turuvchi kuchlar. Bu kuchlar juda kuchli va qisqa masofaga ta'sir qiladi.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454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Kuchli kuch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793790" y="5125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Proton va </a:t>
            </a:r>
            <a:r>
              <a:rPr lang="en-US" sz="2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neytronlarni</a:t>
            </a:r>
            <a:r>
              <a:rPr lang="en-US" sz="2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28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birlashtirib</a:t>
            </a:r>
            <a:endParaRPr lang="uz-Latn-UZ" sz="2800" dirty="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turuvchi asosiy kuch.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599521" y="454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Zaif kuch</a:t>
            </a:r>
            <a:endParaRPr lang="en-US" sz="3600" dirty="0"/>
          </a:p>
        </p:txBody>
      </p:sp>
      <p:sp>
        <p:nvSpPr>
          <p:cNvPr id="7" name="Text 5"/>
          <p:cNvSpPr/>
          <p:nvPr/>
        </p:nvSpPr>
        <p:spPr>
          <a:xfrm>
            <a:off x="7599521" y="512552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parchalanishida rol o'ynaydi, ya'ni radioaktivlikning sababi.</a:t>
            </a:r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688" y="1703548"/>
            <a:ext cx="73577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Yadro </a:t>
            </a:r>
            <a:r>
              <a:rPr lang="en-US" sz="54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Kuchlarining</a:t>
            </a:r>
            <a:r>
              <a:rPr lang="en-US" sz="5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endParaRPr lang="uz-Latn-UZ" sz="5400" dirty="0">
              <a:solidFill>
                <a:srgbClr val="1B1B27"/>
              </a:solidFill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54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Turlari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280190" y="34130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kuchlari ikki turga bo'linadi: kuchli kuch va zaif kuch.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6280190" y="42862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71523" y="4371261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7017306" y="4286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Kuchli kuch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017306" y="477666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Yadroni birlashtirib turuvchi asosiy kuch.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10171867" y="42862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27481" y="4371261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3200" dirty="0"/>
          </a:p>
        </p:txBody>
      </p:sp>
      <p:sp>
        <p:nvSpPr>
          <p:cNvPr id="11" name="Text 8"/>
          <p:cNvSpPr/>
          <p:nvPr/>
        </p:nvSpPr>
        <p:spPr>
          <a:xfrm>
            <a:off x="10908983" y="4286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Zaif kuch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10908983" y="477666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parchalanishida rol o'ynaydi, ya'ni radioaktivlikning sababi.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3413"/>
            <a:ext cx="91397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Yadro Kuchlarining Xususiyatlari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45423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kuchlari bir nechta muhim xususiyatlarga ega: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793790" y="5160407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Kuchlilik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028224" y="588525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kuchlari juda kuchli.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5216962" y="5160407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5394841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Qisqa masofaga ta'sir qilish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451396" y="623958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Ular faqat yadro ichida ta'sir qiladi.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9640133" y="5160407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4568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Mustaqillik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9874568" y="5885259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kuchlari zaryadga bog'liq emas, ya'ni protonlar ham, neytronlar ham bir xil kuch bilan ta'sir qiladi.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202" y="650677"/>
            <a:ext cx="6998851" cy="589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Yadro Kuchlarining Manbalari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60202" y="1523047"/>
            <a:ext cx="782359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kuchlari tabiatda uchraydigan turli xil elementlarda mavjud.</a:t>
            </a:r>
            <a:endParaRPr lang="en-US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02" y="2036921"/>
            <a:ext cx="471488" cy="4714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0202" y="2697004"/>
            <a:ext cx="235779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Uran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660202" y="3104793"/>
            <a:ext cx="782359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Uran - radioaktiv element, yadro energiyasi ishlab chiqarishda ishlatiladi.</a:t>
            </a:r>
            <a:endParaRPr lang="en-US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02" y="3972282"/>
            <a:ext cx="471488" cy="4714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60202" y="4632365"/>
            <a:ext cx="235779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Plutoniy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660202" y="5040154"/>
            <a:ext cx="782359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Plutoniy - radioaktiv element, yadro qurol ishlab chiqarishda ishlatiladi.</a:t>
            </a:r>
            <a:endParaRPr lang="en-US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02" y="5907643"/>
            <a:ext cx="471488" cy="47148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60202" y="6567726"/>
            <a:ext cx="235779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Tor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660202" y="6975515"/>
            <a:ext cx="7823597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Tor - radioaktiv element, tibbiyotda ishlatiladigan izotoplar ishlab chiqarishda ishlatiladi.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40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081" y="2812613"/>
            <a:ext cx="7190899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5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Yadro Kuchlarining Qo'llanilishi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45081" y="3664982"/>
            <a:ext cx="133402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kuchlari turli sohalarda keng qo'llaniladi: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910114" y="4167068"/>
            <a:ext cx="22860" cy="3554016"/>
          </a:xfrm>
          <a:prstGeom prst="roundRect">
            <a:avLst>
              <a:gd name="adj" fmla="val 338664"/>
            </a:avLst>
          </a:prstGeom>
          <a:solidFill>
            <a:srgbClr val="B8C3DF"/>
          </a:solidFill>
          <a:ln/>
        </p:spPr>
      </p:sp>
      <p:sp>
        <p:nvSpPr>
          <p:cNvPr id="6" name="Shape 3"/>
          <p:cNvSpPr/>
          <p:nvPr/>
        </p:nvSpPr>
        <p:spPr>
          <a:xfrm>
            <a:off x="1106031" y="4570214"/>
            <a:ext cx="645081" cy="22860"/>
          </a:xfrm>
          <a:prstGeom prst="roundRect">
            <a:avLst>
              <a:gd name="adj" fmla="val 338664"/>
            </a:avLst>
          </a:prstGeom>
          <a:solidFill>
            <a:srgbClr val="B8C3DF"/>
          </a:solidFill>
          <a:ln/>
        </p:spPr>
      </p:sp>
      <p:sp>
        <p:nvSpPr>
          <p:cNvPr id="7" name="Shape 4"/>
          <p:cNvSpPr/>
          <p:nvPr/>
        </p:nvSpPr>
        <p:spPr>
          <a:xfrm>
            <a:off x="714196" y="4374356"/>
            <a:ext cx="414695" cy="414695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69692" y="4443413"/>
            <a:ext cx="103703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3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3600" dirty="0"/>
          </a:p>
        </p:txBody>
      </p:sp>
      <p:sp>
        <p:nvSpPr>
          <p:cNvPr id="9" name="Text 6"/>
          <p:cNvSpPr/>
          <p:nvPr/>
        </p:nvSpPr>
        <p:spPr>
          <a:xfrm>
            <a:off x="1935242" y="4351377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Yadro energiyasi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1935242" y="4749760"/>
            <a:ext cx="1205007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kuchlari energiya ishlab chiqarishda muhim rol o'ynaydi.</a:t>
            </a:r>
            <a:endParaRPr lang="en-US" sz="2400" dirty="0"/>
          </a:p>
        </p:txBody>
      </p:sp>
      <p:sp>
        <p:nvSpPr>
          <p:cNvPr id="11" name="Shape 8"/>
          <p:cNvSpPr/>
          <p:nvPr/>
        </p:nvSpPr>
        <p:spPr>
          <a:xfrm>
            <a:off x="1106031" y="5816322"/>
            <a:ext cx="645081" cy="22860"/>
          </a:xfrm>
          <a:prstGeom prst="roundRect">
            <a:avLst>
              <a:gd name="adj" fmla="val 338664"/>
            </a:avLst>
          </a:prstGeom>
          <a:solidFill>
            <a:srgbClr val="B8C3DF"/>
          </a:solidFill>
          <a:ln/>
        </p:spPr>
      </p:sp>
      <p:sp>
        <p:nvSpPr>
          <p:cNvPr id="12" name="Shape 9"/>
          <p:cNvSpPr/>
          <p:nvPr/>
        </p:nvSpPr>
        <p:spPr>
          <a:xfrm>
            <a:off x="714196" y="5620464"/>
            <a:ext cx="414695" cy="414695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40641" y="5689521"/>
            <a:ext cx="161687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3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3600" dirty="0"/>
          </a:p>
        </p:txBody>
      </p:sp>
      <p:sp>
        <p:nvSpPr>
          <p:cNvPr id="14" name="Text 11"/>
          <p:cNvSpPr/>
          <p:nvPr/>
        </p:nvSpPr>
        <p:spPr>
          <a:xfrm>
            <a:off x="1935242" y="5597485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Tibbiyot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1935242" y="5995868"/>
            <a:ext cx="1205007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Radioaktiv izotoplar tibbiyotda diagnostika va davolash uchun ishlatiladi.</a:t>
            </a:r>
            <a:endParaRPr lang="en-US" sz="2400" dirty="0"/>
          </a:p>
        </p:txBody>
      </p:sp>
      <p:sp>
        <p:nvSpPr>
          <p:cNvPr id="16" name="Shape 13"/>
          <p:cNvSpPr/>
          <p:nvPr/>
        </p:nvSpPr>
        <p:spPr>
          <a:xfrm>
            <a:off x="1106031" y="7062430"/>
            <a:ext cx="645081" cy="22860"/>
          </a:xfrm>
          <a:prstGeom prst="roundRect">
            <a:avLst>
              <a:gd name="adj" fmla="val 338664"/>
            </a:avLst>
          </a:prstGeom>
          <a:solidFill>
            <a:srgbClr val="B8C3DF"/>
          </a:solidFill>
          <a:ln/>
        </p:spPr>
      </p:sp>
      <p:sp>
        <p:nvSpPr>
          <p:cNvPr id="17" name="Shape 14"/>
          <p:cNvSpPr/>
          <p:nvPr/>
        </p:nvSpPr>
        <p:spPr>
          <a:xfrm>
            <a:off x="714196" y="6866573"/>
            <a:ext cx="414695" cy="414695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40045" y="6935629"/>
            <a:ext cx="162878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3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3600" dirty="0"/>
          </a:p>
        </p:txBody>
      </p:sp>
      <p:sp>
        <p:nvSpPr>
          <p:cNvPr id="19" name="Text 16"/>
          <p:cNvSpPr/>
          <p:nvPr/>
        </p:nvSpPr>
        <p:spPr>
          <a:xfrm>
            <a:off x="1935242" y="6843593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Ilmiy tadqiqotlar</a:t>
            </a:r>
            <a:endParaRPr lang="en-US" sz="3200" dirty="0"/>
          </a:p>
        </p:txBody>
      </p:sp>
      <p:sp>
        <p:nvSpPr>
          <p:cNvPr id="20" name="Text 17"/>
          <p:cNvSpPr/>
          <p:nvPr/>
        </p:nvSpPr>
        <p:spPr>
          <a:xfrm>
            <a:off x="1935242" y="7241977"/>
            <a:ext cx="1205007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kuchlari materiallarni o'rganish va yangi texnologiyalar yaratishda ishlatiladi.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11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236" y="3234333"/>
            <a:ext cx="7922657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Yadro Kuchlarining Ahamiyati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42236" y="4215289"/>
            <a:ext cx="1314592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kuchlari insoniyat taraqqiyotida muhim rol o'ynaydi.</a:t>
            </a:r>
            <a:endParaRPr lang="en-US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36" y="4793099"/>
            <a:ext cx="4381976" cy="8483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54286" y="5959554"/>
            <a:ext cx="3300532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Energiya ishlab chiqarish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954286" y="6418064"/>
            <a:ext cx="3957876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kuchlari muqobil energiya manbai bo'lib xizmat qiladi.</a:t>
            </a:r>
            <a:endParaRPr lang="en-US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212" y="4793099"/>
            <a:ext cx="4381976" cy="8483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36262" y="5959554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Tibbiyot sohasi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5336262" y="6418064"/>
            <a:ext cx="3957876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Tibbiyotda radioaktiv izotoplarni qo'llash inson hayotini saqlab qolishga yordam beradi.</a:t>
            </a:r>
            <a:endParaRPr lang="en-US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6188" y="4793099"/>
            <a:ext cx="4381976" cy="8483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8238" y="5959554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Ilmiy tadqiqotlar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9718238" y="6418064"/>
            <a:ext cx="3957876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kuchlari ilmiy kashfiyotlar va texnologiyalar rivojlanishiga turtki beradi.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3059"/>
            <a:ext cx="102554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Yadro Kuchlarini Boshqarish Usullari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93790" y="18254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kuchlarini boshqarish va xavfsizlikni ta'minlash juda muhimdir.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443520"/>
            <a:ext cx="2152055" cy="16698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01214" y="3268147"/>
            <a:ext cx="10632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Xavfsizlik qoidalari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5357217" y="3342203"/>
            <a:ext cx="80083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energiyasi bilan ishlashda xavfsizlik qoidalari qat'iy bajarilishi kerak.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5187077" y="4126468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170045"/>
            <a:ext cx="4304109" cy="166985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71449" y="4778216"/>
            <a:ext cx="16585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6433304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Nazorat tizimlari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6433304" y="4887278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reaktorlarini boshqarish uchun maxsus nazorat tizimlari qo'llaniladi.</a:t>
            </a:r>
            <a:endParaRPr lang="en-US" dirty="0"/>
          </a:p>
        </p:txBody>
      </p:sp>
      <p:sp>
        <p:nvSpPr>
          <p:cNvPr id="13" name="Shape 9"/>
          <p:cNvSpPr/>
          <p:nvPr/>
        </p:nvSpPr>
        <p:spPr>
          <a:xfrm>
            <a:off x="6263164" y="5852993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896570"/>
            <a:ext cx="6456164" cy="166985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970853" y="6504742"/>
            <a:ext cx="16692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4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50157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Radioaktiv chiqindilarni boshqarish</a:t>
            </a:r>
            <a:endParaRPr lang="en-US" sz="2400" dirty="0"/>
          </a:p>
        </p:txBody>
      </p:sp>
      <p:sp>
        <p:nvSpPr>
          <p:cNvPr id="17" name="Text 12"/>
          <p:cNvSpPr/>
          <p:nvPr/>
        </p:nvSpPr>
        <p:spPr>
          <a:xfrm>
            <a:off x="7509272" y="6795254"/>
            <a:ext cx="60389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Radioaktiv chiqindilar maxsus usullar bilan yo'q qilinadi.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837"/>
            <a:ext cx="116599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Yadro Kuchlarini Rivojlantirish Istiqbollari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502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kuchlarini rivojlantirishda ko'plab istiqbollar mavjud.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568297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2995017"/>
            <a:ext cx="10632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795111"/>
            <a:ext cx="32211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Yadro sintez energiyasi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3194328" y="3285530"/>
            <a:ext cx="77112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sintez energiyasi - kelajakdagi toza va samarali energiya manbai.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3080861" y="3860006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</p:sp>
      <p:sp>
        <p:nvSpPr>
          <p:cNvPr id="9" name="Shape 7"/>
          <p:cNvSpPr/>
          <p:nvPr/>
        </p:nvSpPr>
        <p:spPr>
          <a:xfrm>
            <a:off x="793790" y="3988594"/>
            <a:ext cx="4347567" cy="1669852"/>
          </a:xfrm>
          <a:prstGeom prst="roundRect">
            <a:avLst>
              <a:gd name="adj" fmla="val 57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4596765"/>
            <a:ext cx="16585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215408"/>
            <a:ext cx="54013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Radioaktiv izotoplarni ishlab chiqarish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368171" y="4705826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Tibbiyotda qo'llaniladigan radioaktiv izotoplar ishlab chiqarish texnologiyalari rivojlantiriladi.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5254704" y="5643205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</p:sp>
      <p:sp>
        <p:nvSpPr>
          <p:cNvPr id="14" name="Shape 12"/>
          <p:cNvSpPr/>
          <p:nvPr/>
        </p:nvSpPr>
        <p:spPr>
          <a:xfrm>
            <a:off x="793790" y="5771793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28224" y="6379964"/>
            <a:ext cx="16692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Ilmiy tadqiqotlar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542014" y="64890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Yadro kuchlari to'g'risidagi ilmiy tadqiqotlar davom ettiriladi.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mavzus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491</Words>
  <Application>Microsoft Office PowerPoint</Application>
  <PresentationFormat>Buyurtma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Foydalanilgan shriftlar</vt:lpstr>
      </vt:variant>
      <vt:variant>
        <vt:i4>3</vt:i4>
      </vt:variant>
      <vt:variant>
        <vt:lpstr>Mavzu</vt:lpstr>
      </vt:variant>
      <vt:variant>
        <vt:i4>1</vt:i4>
      </vt:variant>
      <vt:variant>
        <vt:lpstr>Slayd sarlavhalari</vt:lpstr>
      </vt:variant>
      <vt:variant>
        <vt:i4>10</vt:i4>
      </vt:variant>
    </vt:vector>
  </HeadingPairs>
  <TitlesOfParts>
    <vt:vector size="14" baseType="lpstr">
      <vt:lpstr>Nobile</vt:lpstr>
      <vt:lpstr>Arial</vt:lpstr>
      <vt:lpstr>Alexandria</vt:lpstr>
      <vt:lpstr>Office Theme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Hojiakbar Turotov</cp:lastModifiedBy>
  <cp:revision>2</cp:revision>
  <dcterms:created xsi:type="dcterms:W3CDTF">2024-12-03T00:08:22Z</dcterms:created>
  <dcterms:modified xsi:type="dcterms:W3CDTF">2024-12-03T12:40:20Z</dcterms:modified>
</cp:coreProperties>
</file>